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3" r:id="rId5"/>
    <p:sldId id="264" r:id="rId6"/>
    <p:sldId id="261" r:id="rId7"/>
    <p:sldId id="260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5ADE980F-895E-47BF-971F-A3A8E96E6E29}"/>
    <pc:docChg chg="delSld modSld">
      <pc:chgData name="Charis Taylor" userId="f6f20823-7d5f-4176-a928-74bb03618d1d" providerId="ADAL" clId="{5ADE980F-895E-47BF-971F-A3A8E96E6E29}" dt="2021-11-11T08:20:38.960" v="25" actId="2696"/>
      <pc:docMkLst>
        <pc:docMk/>
      </pc:docMkLst>
      <pc:sldChg chg="del">
        <pc:chgData name="Charis Taylor" userId="f6f20823-7d5f-4176-a928-74bb03618d1d" providerId="ADAL" clId="{5ADE980F-895E-47BF-971F-A3A8E96E6E29}" dt="2021-11-11T08:20:37.220" v="22" actId="2696"/>
        <pc:sldMkLst>
          <pc:docMk/>
          <pc:sldMk cId="3994442450" sldId="256"/>
        </pc:sldMkLst>
      </pc:sldChg>
      <pc:sldChg chg="del">
        <pc:chgData name="Charis Taylor" userId="f6f20823-7d5f-4176-a928-74bb03618d1d" providerId="ADAL" clId="{5ADE980F-895E-47BF-971F-A3A8E96E6E29}" dt="2021-11-11T08:20:37.825" v="23" actId="2696"/>
        <pc:sldMkLst>
          <pc:docMk/>
          <pc:sldMk cId="1704248672" sldId="257"/>
        </pc:sldMkLst>
      </pc:sldChg>
      <pc:sldChg chg="del">
        <pc:chgData name="Charis Taylor" userId="f6f20823-7d5f-4176-a928-74bb03618d1d" providerId="ADAL" clId="{5ADE980F-895E-47BF-971F-A3A8E96E6E29}" dt="2021-11-11T08:20:38.960" v="25" actId="2696"/>
        <pc:sldMkLst>
          <pc:docMk/>
          <pc:sldMk cId="31556433" sldId="258"/>
        </pc:sldMkLst>
      </pc:sldChg>
      <pc:sldChg chg="del">
        <pc:chgData name="Charis Taylor" userId="f6f20823-7d5f-4176-a928-74bb03618d1d" providerId="ADAL" clId="{5ADE980F-895E-47BF-971F-A3A8E96E6E29}" dt="2021-11-11T08:20:38.338" v="24" actId="2696"/>
        <pc:sldMkLst>
          <pc:docMk/>
          <pc:sldMk cId="2910433563" sldId="259"/>
        </pc:sldMkLst>
      </pc:sldChg>
      <pc:sldChg chg="del">
        <pc:chgData name="Charis Taylor" userId="f6f20823-7d5f-4176-a928-74bb03618d1d" providerId="ADAL" clId="{5ADE980F-895E-47BF-971F-A3A8E96E6E29}" dt="2021-11-11T08:20:34.706" v="21" actId="2696"/>
        <pc:sldMkLst>
          <pc:docMk/>
          <pc:sldMk cId="2006326874" sldId="262"/>
        </pc:sldMkLst>
      </pc:sldChg>
      <pc:sldChg chg="modSp modNotesTx">
        <pc:chgData name="Charis Taylor" userId="f6f20823-7d5f-4176-a928-74bb03618d1d" providerId="ADAL" clId="{5ADE980F-895E-47BF-971F-A3A8E96E6E29}" dt="2021-11-10T13:49:06.362" v="20" actId="20577"/>
        <pc:sldMkLst>
          <pc:docMk/>
          <pc:sldMk cId="2938680159" sldId="264"/>
        </pc:sldMkLst>
        <pc:spChg chg="mod">
          <ac:chgData name="Charis Taylor" userId="f6f20823-7d5f-4176-a928-74bb03618d1d" providerId="ADAL" clId="{5ADE980F-895E-47BF-971F-A3A8E96E6E29}" dt="2021-11-10T13:48:24.417" v="4" actId="14100"/>
          <ac:spMkLst>
            <pc:docMk/>
            <pc:sldMk cId="2938680159" sldId="264"/>
            <ac:spMk id="3" creationId="{BD039700-FA68-4393-A8D9-D02619CCA6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4262-68B2-4A51-83E7-AEDC69AD2BDB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C4DC9-759C-4F13-8DE1-2C96947B8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4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REG!!!!!!!!!!!!!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6C4DC9-759C-4F13-8DE1-2C96947B8BD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828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3eF6_p81wMw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03493-5B26-4E4B-85FA-3CB69DE5F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26634"/>
          </a:xfrm>
        </p:spPr>
        <p:txBody>
          <a:bodyPr>
            <a:normAutofit fontScale="90000"/>
          </a:bodyPr>
          <a:lstStyle/>
          <a:p>
            <a:r>
              <a:rPr lang="en-GB" dirty="0"/>
              <a:t>Christopher’s Actions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46A88E-79D2-4397-B1BD-E9B7DD5FE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3258" y="2119905"/>
            <a:ext cx="9144000" cy="1655762"/>
          </a:xfrm>
        </p:spPr>
        <p:txBody>
          <a:bodyPr/>
          <a:lstStyle/>
          <a:p>
            <a:r>
              <a:rPr lang="en-GB" dirty="0"/>
              <a:t>Wednesday 10</a:t>
            </a:r>
            <a:r>
              <a:rPr lang="en-GB" baseline="30000" dirty="0"/>
              <a:t>th</a:t>
            </a:r>
            <a:r>
              <a:rPr lang="en-GB" dirty="0"/>
              <a:t> November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30C2E7DD-92DD-4BFA-A3FA-A563948692EA}"/>
              </a:ext>
            </a:extLst>
          </p:cNvPr>
          <p:cNvGrpSpPr/>
          <p:nvPr/>
        </p:nvGrpSpPr>
        <p:grpSpPr>
          <a:xfrm>
            <a:off x="800101" y="3019763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1293BB1C-2E19-45BE-8480-694D9D35F567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DF4D83DC-D9BF-42E2-8AD8-19369F8794E9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Write </a:t>
              </a:r>
              <a:r>
                <a:rPr lang="en-GB" sz="2400" dirty="0">
                  <a:cs typeface="Calibri"/>
                </a:rPr>
                <a:t>a paragraph explaining how you would react to Ed if you were Christopher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22128975-FCF3-44D3-BFAC-AA41C9918968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Watch</a:t>
              </a:r>
              <a:r>
                <a:rPr lang="en-GB" sz="2400" dirty="0">
                  <a:cs typeface="Calibri"/>
                </a:rPr>
                <a:t> video explaining Ed and Christopher’s relationship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DA41D292-8286-4870-8F1D-201A2C5E5849}"/>
                </a:ext>
              </a:extLst>
            </p:cNvPr>
            <p:cNvSpPr/>
            <p:nvPr/>
          </p:nvSpPr>
          <p:spPr>
            <a:xfrm>
              <a:off x="6299677" y="4012267"/>
              <a:ext cx="2686911" cy="1615803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Read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Chapter 173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34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032E5-BEE9-492B-9DD7-6A4F9C049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39700-FA68-4393-A8D9-D02619CCA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4086" y="1690688"/>
            <a:ext cx="9523828" cy="3976334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000" b="1" dirty="0"/>
              <a:t>Answer in your books:</a:t>
            </a:r>
          </a:p>
          <a:p>
            <a:pPr marL="0" indent="0" algn="ctr">
              <a:buNone/>
            </a:pPr>
            <a:r>
              <a:rPr lang="en-GB" sz="4000" dirty="0"/>
              <a:t>Why does Ed lie to Christopher, saying that Judy is dead?</a:t>
            </a:r>
          </a:p>
        </p:txBody>
      </p:sp>
    </p:spTree>
    <p:extLst>
      <p:ext uri="{BB962C8B-B14F-4D97-AF65-F5344CB8AC3E}">
        <p14:creationId xmlns:p14="http://schemas.microsoft.com/office/powerpoint/2010/main" val="293868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CD4F0-113A-4CE6-B5E7-B103DA3C3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Online Media 3" title="BBC Learning: Christopher and Ed">
            <a:hlinkClick r:id="" action="ppaction://media"/>
            <a:extLst>
              <a:ext uri="{FF2B5EF4-FFF2-40B4-BE49-F238E27FC236}">
                <a16:creationId xmlns:a16="http://schemas.microsoft.com/office/drawing/2014/main" id="{42675C4E-2A85-4AC8-966D-3FEB2A8263A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16766" y="1690688"/>
            <a:ext cx="8758214" cy="492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7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75" y="785712"/>
            <a:ext cx="4899990" cy="5286575"/>
          </a:xfrm>
          <a:ln w="57150">
            <a:solidFill>
              <a:srgbClr val="FFC000"/>
            </a:solidFill>
          </a:ln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Ed spreads his hand out like a fan at the end of his confession</a:t>
            </a:r>
          </a:p>
          <a:p>
            <a:pPr marL="0" indent="0">
              <a:buNone/>
            </a:pPr>
            <a:r>
              <a:rPr lang="en-GB" b="1" dirty="0"/>
              <a:t>Write a paragraph explaining:</a:t>
            </a:r>
          </a:p>
          <a:p>
            <a:pPr marL="0" indent="0">
              <a:buNone/>
            </a:pPr>
            <a:r>
              <a:rPr lang="en-GB" dirty="0"/>
              <a:t>How do you think Christopher will react?</a:t>
            </a:r>
          </a:p>
          <a:p>
            <a:pPr marL="514350" indent="-514350">
              <a:buAutoNum type="alphaLcPeriod"/>
            </a:pPr>
            <a:r>
              <a:rPr lang="en-GB" dirty="0"/>
              <a:t>Put his own palm against his father’s;</a:t>
            </a:r>
          </a:p>
          <a:p>
            <a:pPr marL="514350" indent="-514350">
              <a:buAutoNum type="alphaLcPeriod"/>
            </a:pPr>
            <a:r>
              <a:rPr lang="en-GB" dirty="0"/>
              <a:t>Reject the gesture…</a:t>
            </a:r>
          </a:p>
          <a:p>
            <a:pPr marL="0" indent="0">
              <a:buNone/>
            </a:pPr>
            <a:r>
              <a:rPr lang="en-GB" dirty="0"/>
              <a:t>…and why?</a:t>
            </a:r>
          </a:p>
          <a:p>
            <a:pPr marL="0" indent="0">
              <a:buNone/>
            </a:pPr>
            <a:r>
              <a:rPr lang="en-GB" i="1" dirty="0">
                <a:highlight>
                  <a:srgbClr val="FFFF00"/>
                </a:highlight>
              </a:rPr>
              <a:t>In your answer, consider Christopher’s ASD and how this will affect his emotions.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CA8CF5-EF5F-4A2B-92D8-DAA2CAB912CC}"/>
              </a:ext>
            </a:extLst>
          </p:cNvPr>
          <p:cNvSpPr/>
          <p:nvPr/>
        </p:nvSpPr>
        <p:spPr>
          <a:xfrm>
            <a:off x="5579165" y="785712"/>
            <a:ext cx="6162260" cy="5286575"/>
          </a:xfrm>
          <a:prstGeom prst="rect">
            <a:avLst/>
          </a:prstGeom>
          <a:ln w="571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600" b="1" dirty="0">
                <a:ln w="9525" cap="flat" cmpd="sng" algn="ctr">
                  <a:noFill/>
                  <a:prstDash val="solid"/>
                  <a:round/>
                </a:ln>
              </a:rPr>
              <a:t>Scaffolding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600" dirty="0">
                <a:ln w="9525" cap="flat" cmpd="sng" algn="ctr">
                  <a:noFill/>
                  <a:prstDash val="solid"/>
                  <a:round/>
                </a:ln>
              </a:rPr>
              <a:t>Christopher will react in a…way to Ed’s confession. I think this because …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600" dirty="0">
                <a:ln w="9525" cap="flat" cmpd="sng" algn="ctr">
                  <a:noFill/>
                  <a:prstDash val="solid"/>
                  <a:round/>
                </a:ln>
              </a:rPr>
              <a:t>Christopher’s ASD means he is more likely to feel … about what his father has said.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600" dirty="0">
                <a:ln w="9525" cap="flat" cmpd="sng" algn="ctr">
                  <a:noFill/>
                  <a:prstDash val="solid"/>
                  <a:round/>
                </a:ln>
              </a:rPr>
              <a:t>When reading through his mother’s letters, Christopher feels …which means he may feel …when his father makes the confession.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600" dirty="0">
                <a:ln w="9525" cap="flat" cmpd="sng" algn="ctr">
                  <a:noFill/>
                  <a:prstDash val="solid"/>
                  <a:round/>
                </a:ln>
              </a:rPr>
              <a:t>After he has figured out that his mother, called…is still alive and living in…, Christopher says he feels…, so may react in a similar / different way to his father’s confession.</a:t>
            </a:r>
            <a:endParaRPr lang="en-GB" sz="2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14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A5DE1-F807-40FC-9B79-1046BF2B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26251-5C08-4815-99E5-9B8AC91D1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4" y="1825625"/>
            <a:ext cx="9493956" cy="4351338"/>
          </a:xfrm>
          <a:ln w="5715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dirty="0"/>
              <a:t>Thumbs </a:t>
            </a:r>
            <a:r>
              <a:rPr lang="en-GB" b="1" dirty="0">
                <a:solidFill>
                  <a:srgbClr val="00B050"/>
                </a:solidFill>
              </a:rPr>
              <a:t>UP: YES</a:t>
            </a:r>
          </a:p>
          <a:p>
            <a:pPr marL="0" indent="0" algn="ctr">
              <a:buNone/>
            </a:pPr>
            <a:r>
              <a:rPr lang="en-GB" dirty="0"/>
              <a:t>Thumbs </a:t>
            </a:r>
            <a:r>
              <a:rPr lang="en-GB" b="1" dirty="0">
                <a:solidFill>
                  <a:srgbClr val="FF0000"/>
                </a:solidFill>
              </a:rPr>
              <a:t>DOWN: NO</a:t>
            </a:r>
          </a:p>
          <a:p>
            <a:pPr marL="0" indent="0" algn="ctr">
              <a:buNone/>
            </a:pPr>
            <a:r>
              <a:rPr lang="en-GB" dirty="0"/>
              <a:t>Do you think Ed’s lie is right or wrong?</a:t>
            </a:r>
          </a:p>
          <a:p>
            <a:pPr marL="0" indent="0" algn="ctr">
              <a:buNone/>
            </a:pPr>
            <a:r>
              <a:rPr lang="en-GB" dirty="0"/>
              <a:t>Do you think it was good for Christopher to find out Ed was lying or bad for him?</a:t>
            </a:r>
          </a:p>
        </p:txBody>
      </p:sp>
    </p:spTree>
    <p:extLst>
      <p:ext uri="{BB962C8B-B14F-4D97-AF65-F5344CB8AC3E}">
        <p14:creationId xmlns:p14="http://schemas.microsoft.com/office/powerpoint/2010/main" val="756353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31AE14-A525-4B29-AE6F-02F8EFB4A4D4}">
  <ds:schemaRefs>
    <ds:schemaRef ds:uri="http://purl.org/dc/elements/1.1/"/>
    <ds:schemaRef ds:uri="3520c626-eb21-49a0-b42b-66ade828090c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a5ca2c14-d559-4d0f-b326-ae05938bf16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601FA82-FD9E-4CD7-A404-7CF8F525F3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5B81B8-0DC8-41E5-B412-6CCD7C478F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2030</TotalTime>
  <Words>244</Words>
  <Application>Microsoft Office PowerPoint</Application>
  <PresentationFormat>Widescreen</PresentationFormat>
  <Paragraphs>28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Christopher’s Actions</vt:lpstr>
      <vt:lpstr>Starter</vt:lpstr>
      <vt:lpstr>PowerPoint Presentation</vt:lpstr>
      <vt:lpstr>PowerPoint Presentation</vt:lpstr>
      <vt:lpstr>Plenary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18</cp:revision>
  <dcterms:created xsi:type="dcterms:W3CDTF">2021-11-08T17:51:59Z</dcterms:created>
  <dcterms:modified xsi:type="dcterms:W3CDTF">2021-11-11T08:20:41Z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